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7"/>
  </p:notesMasterIdLst>
  <p:sldIdLst>
    <p:sldId id="256" r:id="rId2"/>
    <p:sldId id="352" r:id="rId3"/>
    <p:sldId id="353" r:id="rId4"/>
    <p:sldId id="354" r:id="rId5"/>
    <p:sldId id="259" r:id="rId6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>
            <p14:sldId id="352"/>
            <p14:sldId id="353"/>
            <p14:sldId id="354"/>
          </p14:sldIdLst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76923"/>
  </p:normalViewPr>
  <p:slideViewPr>
    <p:cSldViewPr snapToGrid="0">
      <p:cViewPr varScale="1">
        <p:scale>
          <a:sx n="80" d="100"/>
          <a:sy n="80" d="100"/>
        </p:scale>
        <p:origin x="600" y="19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5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tif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alert" TargetMode="External"/><Relationship Id="rId7" Type="http://schemas.openxmlformats.org/officeDocument/2006/relationships/hyperlink" Target="https://reactnative.dev/docs/0.61/keyboardavoidingview" TargetMode="External"/><Relationship Id="rId2" Type="http://schemas.openxmlformats.org/officeDocument/2006/relationships/hyperlink" Target="https://reactnative.dev/docs/0.61/activityindicator" TargetMode="Externa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native.dev/docs/0.61/dimensions" TargetMode="External"/><Relationship Id="rId5" Type="http://schemas.openxmlformats.org/officeDocument/2006/relationships/hyperlink" Target="https://reactnative.dev/docs/0.61/clipboard" TargetMode="External"/><Relationship Id="rId4" Type="http://schemas.openxmlformats.org/officeDocument/2006/relationships/hyperlink" Target="https://reactnative.dev/docs/0.61/animated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modal" TargetMode="External"/><Relationship Id="rId2" Type="http://schemas.openxmlformats.org/officeDocument/2006/relationships/hyperlink" Target="https://reactnative.dev/docs/0.61/linki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ctnative.dev/docs/0.61/statusbar" TargetMode="External"/><Relationship Id="rId5" Type="http://schemas.openxmlformats.org/officeDocument/2006/relationships/hyperlink" Target="https://reactnative.dev/docs/0.61/refreshcontrol" TargetMode="External"/><Relationship Id="rId4" Type="http://schemas.openxmlformats.org/officeDocument/2006/relationships/hyperlink" Target="https://reactnative.dev/docs/0.61/pixelratio" TargetMode="Externa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EAAD1CD-1F11-8E45-9B04-7AFCE71B9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Components &amp; APIs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CB292C-B581-364E-964F-F7895DB37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Basic Components</a:t>
            </a:r>
          </a:p>
          <a:p>
            <a:r>
              <a:rPr lang="en-VN" dirty="0"/>
              <a:t>User Interface</a:t>
            </a:r>
          </a:p>
          <a:p>
            <a:r>
              <a:rPr lang="en-VN" dirty="0"/>
              <a:t>List Views</a:t>
            </a:r>
          </a:p>
          <a:p>
            <a:r>
              <a:rPr lang="en-VN" dirty="0"/>
              <a:t>iOS Components and APIs</a:t>
            </a:r>
          </a:p>
          <a:p>
            <a:r>
              <a:rPr lang="en-VN" dirty="0"/>
              <a:t>Android Components and APIs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Others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731F1-9B9C-334C-97F4-9E20673CE5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967606-359D-764A-943D-2CF567A5C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596" y="1624012"/>
            <a:ext cx="4678223" cy="441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99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BA95AE4F-4097-254C-A9FF-02F8968A4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Others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D08977D-1FF0-6940-8CDB-7A455D448C8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32C1DC5B-4E41-DE41-A826-0DADA42D1B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52218787"/>
              </p:ext>
            </p:extLst>
          </p:nvPr>
        </p:nvGraphicFramePr>
        <p:xfrm>
          <a:off x="988660" y="2603972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ActivityIndicator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pPr fontAlgn="base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Displays a circular loading indicator.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42BB2315-F822-A74A-83B6-3581CFA8D92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4051715"/>
              </p:ext>
            </p:extLst>
          </p:nvPr>
        </p:nvGraphicFramePr>
        <p:xfrm>
          <a:off x="6300603" y="2573379"/>
          <a:ext cx="45719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Alert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Launches an alert dialog with the specified title and message.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A5CF546-2BD6-7242-8F4B-E3DE8A9B08F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93049154"/>
              </p:ext>
            </p:extLst>
          </p:nvPr>
        </p:nvGraphicFramePr>
        <p:xfrm>
          <a:off x="988661" y="3673313"/>
          <a:ext cx="4419599" cy="13165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Animated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A library for creating fluid, powerful animations that are easy to build and maintain.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899B62A9-088A-D144-8F51-8FDCF64F0C5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02179012"/>
              </p:ext>
            </p:extLst>
          </p:nvPr>
        </p:nvGraphicFramePr>
        <p:xfrm>
          <a:off x="6300602" y="3769582"/>
          <a:ext cx="4571999" cy="13165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Clipboard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an interface for setting and getting content from the clipboard on both Android and iOS.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E5F1630E-60FF-A34E-A954-A08E735BADE7}"/>
              </a:ext>
            </a:extLst>
          </p:cNvPr>
          <p:cNvSpPr txBox="1"/>
          <p:nvPr/>
        </p:nvSpPr>
        <p:spPr>
          <a:xfrm>
            <a:off x="706465" y="1598958"/>
            <a:ext cx="10647335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These components may come in handy for certain applications. For an exhaustive list of components and APIs, check out the official document.</a:t>
            </a:r>
            <a:endParaRPr lang="en-VN" sz="2000" dirty="0"/>
          </a:p>
        </p:txBody>
      </p:sp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C647C2AA-C141-8C44-8955-712DD487F41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3878226"/>
              </p:ext>
            </p:extLst>
          </p:nvPr>
        </p:nvGraphicFramePr>
        <p:xfrm>
          <a:off x="988660" y="5198728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Dimensions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an interface for getting device dimensions.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7542C586-D48F-404F-B3F9-CB5E9B7B506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0476268"/>
              </p:ext>
            </p:extLst>
          </p:nvPr>
        </p:nvGraphicFramePr>
        <p:xfrm>
          <a:off x="6300602" y="5314103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KeyboardAvoidingView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 view that moves out of the way of the virtual keyboard automatically.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427550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68EE0ECF-BABA-014A-8B16-2C83AE256A5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40166244-4C98-C445-AE64-D1228ADD9EB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31244588"/>
              </p:ext>
            </p:extLst>
          </p:nvPr>
        </p:nvGraphicFramePr>
        <p:xfrm>
          <a:off x="1143643" y="1694257"/>
          <a:ext cx="4419599" cy="13165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2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Linking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pPr fontAlgn="base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 general interface to interact with both incoming and outgoing app links.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8DEDA518-1994-664E-BCFC-930398A7A31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7148299"/>
              </p:ext>
            </p:extLst>
          </p:nvPr>
        </p:nvGraphicFramePr>
        <p:xfrm>
          <a:off x="6455585" y="1694257"/>
          <a:ext cx="45719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Modal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 simple way to present content above an enclosing view.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AAB0FAD-FF23-C642-8CED-D540573CE87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7321056"/>
              </p:ext>
            </p:extLst>
          </p:nvPr>
        </p:nvGraphicFramePr>
        <p:xfrm>
          <a:off x="1164416" y="3297277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PixelRatio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access to the device pixel density.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4225FE47-6D70-7F49-8DA2-88D2BC41AB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67487140"/>
              </p:ext>
            </p:extLst>
          </p:nvPr>
        </p:nvGraphicFramePr>
        <p:xfrm>
          <a:off x="6455585" y="3041161"/>
          <a:ext cx="4571999" cy="13165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lt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5"/>
                        </a:rPr>
                        <a:t>RefreshControl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This component is used inside a ScrollView to add pull to refresh functionality.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09839529-2175-7249-84D5-825C46EECD5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82590617"/>
              </p:ext>
            </p:extLst>
          </p:nvPr>
        </p:nvGraphicFramePr>
        <p:xfrm>
          <a:off x="1143643" y="4625977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StatusBar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Component to control the app status bar.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12385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3725</TotalTime>
  <Words>337</Words>
  <Application>Microsoft Macintosh PowerPoint</Application>
  <PresentationFormat>Widescreen</PresentationFormat>
  <Paragraphs>55</Paragraphs>
  <Slides>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Times New Roman</vt:lpstr>
      <vt:lpstr>cc_blue</vt:lpstr>
      <vt:lpstr>React Native Basic</vt:lpstr>
      <vt:lpstr>Components &amp; APIs</vt:lpstr>
      <vt:lpstr>Others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41</cp:revision>
  <cp:lastPrinted>2020-04-06T06:57:46Z</cp:lastPrinted>
  <dcterms:created xsi:type="dcterms:W3CDTF">2020-04-06T02:02:09Z</dcterms:created>
  <dcterms:modified xsi:type="dcterms:W3CDTF">2021-04-17T00:34:31Z</dcterms:modified>
</cp:coreProperties>
</file>